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4" r:id="rId3"/>
    <p:sldId id="265" r:id="rId4"/>
    <p:sldId id="26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0F21AC-EF6F-4B6D-A16C-6CCFD13B0EF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092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28FB06-ECF7-4236-8808-FE2F3A28263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637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09CA4-FD8C-48BD-805E-7F8A57ABE47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669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09906-CA92-4969-9CBB-0D568E265D7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565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A3E1DB-2831-41AB-B028-2F5781E251A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673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BEA01A-94F6-403D-BA07-E19FA067E54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76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49712-0D45-445D-8B51-1D999926712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966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AB35E2-35E8-47B0-9864-18B97F9687E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774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A268E9-FA3D-4DD3-9EFB-5EA8A80037A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19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4AF01-1642-4704-8E42-183A1AA3DCA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679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66849-CCD8-418D-A3B7-1AB9B4AC434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809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79613AA-5B60-4B0D-AA5B-F429E281D5B6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607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3600" kern="0" smtClean="0">
                <a:solidFill>
                  <a:srgbClr val="00B050"/>
                </a:solidFill>
              </a:rPr>
              <a:t>Me llamo __________ clase 601</a:t>
            </a:r>
            <a:br>
              <a:rPr lang="en-US" sz="3600" kern="0" smtClean="0">
                <a:solidFill>
                  <a:srgbClr val="00B050"/>
                </a:solidFill>
              </a:rPr>
            </a:br>
            <a:r>
              <a:rPr lang="en-US" sz="3600" kern="0" smtClean="0">
                <a:solidFill>
                  <a:srgbClr val="00B050"/>
                </a:solidFill>
              </a:rPr>
              <a:t>La fecha es el 29 de mayo del 2018</a:t>
            </a:r>
            <a:endParaRPr lang="en-US" sz="3600" kern="0" dirty="0">
              <a:solidFill>
                <a:srgbClr val="00B05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0" y="914400"/>
            <a:ext cx="91440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600" kern="0" smtClean="0">
                <a:solidFill>
                  <a:srgbClr val="FF0000"/>
                </a:solidFill>
              </a:rPr>
              <a:t>Proposito 74: </a:t>
            </a:r>
            <a:r>
              <a:rPr lang="en-US" sz="2600" kern="0" smtClean="0"/>
              <a:t>¿Cómo continuamos la practica para el </a:t>
            </a:r>
            <a:r>
              <a:rPr lang="en-US" sz="2600" u="sng" kern="0" smtClean="0"/>
              <a:t>Examen:Capitulo 3</a:t>
            </a:r>
            <a:r>
              <a:rPr lang="en-US" sz="2600" kern="0" smtClean="0"/>
              <a:t> del proximo MIERCOLES?</a:t>
            </a:r>
          </a:p>
          <a:p>
            <a:pPr marL="0" indent="0">
              <a:buFontTx/>
              <a:buNone/>
            </a:pPr>
            <a:r>
              <a:rPr lang="en-US" sz="2000" i="1" kern="0" smtClean="0">
                <a:solidFill>
                  <a:srgbClr val="7030A0"/>
                </a:solidFill>
              </a:rPr>
              <a:t>L.O: to review contractions &amp; regular –AR verbs.</a:t>
            </a:r>
          </a:p>
          <a:p>
            <a:pPr marL="0" indent="0">
              <a:buFontTx/>
              <a:buNone/>
            </a:pPr>
            <a:r>
              <a:rPr lang="en-US" sz="2600" kern="0" smtClean="0">
                <a:solidFill>
                  <a:srgbClr val="FF0000"/>
                </a:solidFill>
              </a:rPr>
              <a:t>Actividad Inicial: </a:t>
            </a:r>
            <a:r>
              <a:rPr lang="en-US" sz="2600" b="1" kern="0" smtClean="0">
                <a:solidFill>
                  <a:srgbClr val="00B050"/>
                </a:solidFill>
              </a:rPr>
              <a:t>I- </a:t>
            </a:r>
            <a:r>
              <a:rPr lang="en-US" sz="2600" kern="0" smtClean="0"/>
              <a:t>Copy &amp; respond: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600" kern="0" smtClean="0"/>
              <a:t>What does the Spanish word “a” mean in English?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600" kern="0" smtClean="0"/>
              <a:t>What does the Spanish word “de” mean in English?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600" kern="0" smtClean="0"/>
              <a:t>What are the Spanish “definite articles”?</a:t>
            </a:r>
          </a:p>
          <a:p>
            <a:pPr marL="0" indent="0">
              <a:buFontTx/>
              <a:buNone/>
            </a:pPr>
            <a:r>
              <a:rPr lang="en-US" sz="2600" b="1" kern="0" smtClean="0">
                <a:solidFill>
                  <a:srgbClr val="00B050"/>
                </a:solidFill>
              </a:rPr>
              <a:t>II-</a:t>
            </a:r>
            <a:r>
              <a:rPr lang="en-US" sz="2600" kern="0" smtClean="0"/>
              <a:t> Copy &amp; complete with the correct form of “a” or “de” + </a:t>
            </a:r>
            <a:r>
              <a:rPr lang="en-US" sz="2600" i="1" kern="0" smtClean="0"/>
              <a:t>def. article: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600" kern="0" smtClean="0"/>
              <a:t>1. El garaje esta delante _______ casa.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600" kern="0" smtClean="0"/>
              <a:t>2. – 3.  Vamos _____ laboratorio y después ______ clases jugamos futbol en le parque.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600" kern="0" smtClean="0"/>
              <a:t>4. – 5. Es el bolígrafo _________ profesor y la pluma es _______ profesora.</a:t>
            </a:r>
          </a:p>
          <a:p>
            <a:pPr marL="0" indent="0">
              <a:buFontTx/>
              <a:buNone/>
            </a:pPr>
            <a:endParaRPr lang="en-US" sz="2600" kern="0" dirty="0" smtClean="0"/>
          </a:p>
        </p:txBody>
      </p:sp>
    </p:spTree>
    <p:extLst>
      <p:ext uri="{BB962C8B-B14F-4D97-AF65-F5344CB8AC3E}">
        <p14:creationId xmlns:p14="http://schemas.microsoft.com/office/powerpoint/2010/main" val="84044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52400" y="228600"/>
            <a:ext cx="8763000" cy="60960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600" b="1" kern="0" smtClean="0">
                <a:solidFill>
                  <a:srgbClr val="00B050"/>
                </a:solidFill>
              </a:rPr>
              <a:t>III-</a:t>
            </a:r>
            <a:r>
              <a:rPr lang="es-ES_tradnl" altLang="en-US" sz="3600" kern="0" smtClean="0">
                <a:solidFill>
                  <a:srgbClr val="FF0000"/>
                </a:solidFill>
              </a:rPr>
              <a:t> </a:t>
            </a:r>
            <a:r>
              <a:rPr lang="es-ES_tradnl" altLang="en-US" sz="3600" kern="0" smtClean="0"/>
              <a:t>Copy &amp; complete with the correct form of “a” </a:t>
            </a:r>
            <a:r>
              <a:rPr lang="es-ES_tradnl" altLang="en-US" sz="3600" i="1" kern="0" smtClean="0"/>
              <a:t>+ def. art. </a:t>
            </a:r>
            <a:r>
              <a:rPr lang="es-ES_tradnl" altLang="en-US" sz="3600" kern="0" smtClean="0"/>
              <a:t>or “de”+ </a:t>
            </a:r>
            <a:r>
              <a:rPr lang="es-ES_tradnl" altLang="en-US" sz="3600" i="1" kern="0" smtClean="0"/>
              <a:t>def. art.</a:t>
            </a:r>
            <a:endParaRPr lang="es-ES_tradnl" altLang="en-US" sz="3600" kern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600" kern="0" smtClean="0"/>
              <a:t>	-Ellos van (1)______ gimnasio, no van (2)____ cafetería. Pero, nosotros vamos (3)____ auditorio y después (4)______ clases vamos a la biblioteca.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600" kern="0" smtClean="0"/>
              <a:t>	-Es el libro (5)______ profesor.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600" kern="0" smtClean="0"/>
              <a:t>	-La escuela esta lejos (6)______ casa de Ana. Pero su casa es bonita, (7)_____ lado (8)______ garaje esta un árbol grande.</a:t>
            </a:r>
            <a:endParaRPr lang="es-ES_tradnl" altLang="en-US" sz="3600" kern="0" dirty="0"/>
          </a:p>
        </p:txBody>
      </p:sp>
    </p:spTree>
    <p:extLst>
      <p:ext uri="{BB962C8B-B14F-4D97-AF65-F5344CB8AC3E}">
        <p14:creationId xmlns:p14="http://schemas.microsoft.com/office/powerpoint/2010/main" val="55257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304800" y="304800"/>
            <a:ext cx="8610600" cy="63246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buFontTx/>
              <a:buNone/>
            </a:pPr>
            <a:r>
              <a:rPr lang="es-ES_tradnl" altLang="en-US" b="1" kern="0" smtClean="0">
                <a:solidFill>
                  <a:srgbClr val="00B050"/>
                </a:solidFill>
              </a:rPr>
              <a:t>IV- </a:t>
            </a:r>
            <a:r>
              <a:rPr lang="es-ES_tradnl" altLang="en-US" kern="0" smtClean="0"/>
              <a:t>Copy and respond: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¿Adónde vas después de las clases?</a:t>
            </a:r>
          </a:p>
          <a:p>
            <a:pPr marL="609600" indent="-609600">
              <a:buFontTx/>
              <a:buAutoNum type="arabicPeriod"/>
            </a:pPr>
            <a:endParaRPr lang="es-ES_tradnl" altLang="en-US" kern="0" smtClean="0"/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Ahora, ¿estas en la escuela o estas en casa?</a:t>
            </a:r>
          </a:p>
          <a:p>
            <a:pPr marL="609600" indent="-609600">
              <a:buFontTx/>
              <a:buAutoNum type="arabicPeriod"/>
            </a:pPr>
            <a:endParaRPr lang="es-ES_tradnl" altLang="en-US" kern="0" smtClean="0"/>
          </a:p>
          <a:p>
            <a:pPr marL="609600" indent="-609600">
              <a:buFontTx/>
              <a:buNone/>
            </a:pPr>
            <a:r>
              <a:rPr lang="es-ES_tradnl" altLang="en-US" b="1" kern="0" smtClean="0">
                <a:solidFill>
                  <a:srgbClr val="00B050"/>
                </a:solidFill>
              </a:rPr>
              <a:t>V- </a:t>
            </a:r>
            <a:r>
              <a:rPr lang="es-ES_tradnl" altLang="en-US" kern="0" smtClean="0"/>
              <a:t>Complete with the “</a:t>
            </a:r>
            <a:r>
              <a:rPr lang="es-ES_tradnl" altLang="en-US" b="1" kern="0" smtClean="0"/>
              <a:t>a” personal </a:t>
            </a:r>
            <a:r>
              <a:rPr lang="es-ES_tradnl" altLang="en-US" kern="0" smtClean="0"/>
              <a:t> if necessary.</a:t>
            </a:r>
          </a:p>
          <a:p>
            <a:pPr marL="609600" indent="-609600">
              <a:buFontTx/>
              <a:buNone/>
            </a:pPr>
            <a:r>
              <a:rPr lang="es-ES_tradnl" altLang="en-US" kern="0" smtClean="0"/>
              <a:t>1. – 2. En clase yo escucho ______ mis profesores y en casa yo escucho_______ mi música favorita.</a:t>
            </a:r>
            <a:endParaRPr lang="es-ES_tradnl" altLang="en-US" kern="0" dirty="0"/>
          </a:p>
        </p:txBody>
      </p:sp>
    </p:spTree>
    <p:extLst>
      <p:ext uri="{BB962C8B-B14F-4D97-AF65-F5344CB8AC3E}">
        <p14:creationId xmlns:p14="http://schemas.microsoft.com/office/powerpoint/2010/main" val="3957656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74a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REPASO DEL CAPITULO 3 SELF CHECK QUIZ</a:t>
            </a:r>
          </a:p>
          <a:p>
            <a:r>
              <a:rPr lang="en-US" dirty="0" smtClean="0"/>
              <a:t>SIGN </a:t>
            </a:r>
            <a:r>
              <a:rPr lang="en-US" u="sng" dirty="0" smtClean="0"/>
              <a:t>Quiz 4/5: </a:t>
            </a:r>
            <a:r>
              <a:rPr lang="en-US" u="sng" dirty="0" err="1" smtClean="0"/>
              <a:t>Capitulo</a:t>
            </a:r>
            <a:r>
              <a:rPr lang="en-US" u="sng" dirty="0" smtClean="0"/>
              <a:t> 3</a:t>
            </a:r>
            <a:r>
              <a:rPr lang="en-US" dirty="0" smtClean="0"/>
              <a:t> by </a:t>
            </a:r>
            <a:r>
              <a:rPr lang="en-US" dirty="0" smtClean="0"/>
              <a:t>THURS</a:t>
            </a:r>
            <a:r>
              <a:rPr lang="en-US" dirty="0" smtClean="0"/>
              <a:t>DAY</a:t>
            </a:r>
            <a:endParaRPr lang="en-US" dirty="0" smtClean="0"/>
          </a:p>
          <a:p>
            <a:r>
              <a:rPr lang="en-US" dirty="0" smtClean="0"/>
              <a:t>EXAMEN: </a:t>
            </a:r>
            <a:r>
              <a:rPr lang="en-US" dirty="0" err="1" smtClean="0"/>
              <a:t>Capitulo</a:t>
            </a:r>
            <a:r>
              <a:rPr lang="en-US" dirty="0" smtClean="0"/>
              <a:t> 3 is NEXT WEDNESDAY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48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1481</TotalTime>
  <Words>247</Words>
  <Application>Microsoft Office PowerPoint</Application>
  <PresentationFormat>On-screen Show (4:3)</PresentationFormat>
  <Paragraphs>26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PowerPoint Presentation</vt:lpstr>
      <vt:lpstr>PowerPoint Presentation</vt:lpstr>
      <vt:lpstr>PowerPoint Presentation</vt:lpstr>
      <vt:lpstr>Tarea 74a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602 La fecha es el 26 de mayo del 2017</dc:title>
  <dc:creator>Helen Zumaeta</dc:creator>
  <cp:lastModifiedBy>Helen Zumaeta</cp:lastModifiedBy>
  <cp:revision>14</cp:revision>
  <dcterms:created xsi:type="dcterms:W3CDTF">2017-05-17T16:25:39Z</dcterms:created>
  <dcterms:modified xsi:type="dcterms:W3CDTF">2018-05-29T18:32:28Z</dcterms:modified>
</cp:coreProperties>
</file>